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273" r:id="rId20"/>
    <p:sldId id="267" r:id="rId21"/>
    <p:sldId id="274" r:id="rId22"/>
    <p:sldId id="282" r:id="rId23"/>
    <p:sldId id="281" r:id="rId24"/>
    <p:sldId id="280" r:id="rId25"/>
    <p:sldId id="279" r:id="rId26"/>
    <p:sldId id="278" r:id="rId27"/>
    <p:sldId id="277" r:id="rId28"/>
    <p:sldId id="276" r:id="rId29"/>
    <p:sldId id="275" r:id="rId30"/>
    <p:sldId id="283" r:id="rId31"/>
    <p:sldId id="284" r:id="rId32"/>
    <p:sldId id="285" r:id="rId33"/>
    <p:sldId id="286" r:id="rId34"/>
    <p:sldId id="288" r:id="rId35"/>
    <p:sldId id="292" r:id="rId36"/>
    <p:sldId id="293" r:id="rId37"/>
    <p:sldId id="291" r:id="rId38"/>
    <p:sldId id="290" r:id="rId39"/>
    <p:sldId id="289" r:id="rId40"/>
    <p:sldId id="325" r:id="rId41"/>
    <p:sldId id="326" r:id="rId42"/>
    <p:sldId id="327" r:id="rId43"/>
    <p:sldId id="328" r:id="rId44"/>
    <p:sldId id="298" r:id="rId45"/>
    <p:sldId id="318" r:id="rId46"/>
    <p:sldId id="317" r:id="rId47"/>
    <p:sldId id="319" r:id="rId48"/>
    <p:sldId id="320" r:id="rId49"/>
    <p:sldId id="321" r:id="rId50"/>
    <p:sldId id="299" r:id="rId51"/>
    <p:sldId id="301" r:id="rId52"/>
    <p:sldId id="300" r:id="rId53"/>
    <p:sldId id="302" r:id="rId54"/>
    <p:sldId id="303" r:id="rId55"/>
    <p:sldId id="304" r:id="rId56"/>
    <p:sldId id="312" r:id="rId57"/>
    <p:sldId id="311" r:id="rId58"/>
    <p:sldId id="313" r:id="rId59"/>
    <p:sldId id="306" r:id="rId60"/>
    <p:sldId id="307" r:id="rId61"/>
    <p:sldId id="309" r:id="rId62"/>
    <p:sldId id="308" r:id="rId63"/>
    <p:sldId id="310" r:id="rId64"/>
    <p:sldId id="322" r:id="rId65"/>
    <p:sldId id="323" r:id="rId66"/>
    <p:sldId id="314" r:id="rId67"/>
    <p:sldId id="336" r:id="rId68"/>
    <p:sldId id="324" r:id="rId69"/>
    <p:sldId id="315" r:id="rId70"/>
    <p:sldId id="316" r:id="rId71"/>
    <p:sldId id="305" r:id="rId72"/>
    <p:sldId id="296" r:id="rId73"/>
    <p:sldId id="331" r:id="rId74"/>
    <p:sldId id="334" r:id="rId75"/>
    <p:sldId id="330" r:id="rId76"/>
    <p:sldId id="329" r:id="rId77"/>
    <p:sldId id="332" r:id="rId78"/>
    <p:sldId id="333" r:id="rId79"/>
    <p:sldId id="335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84832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244F31-DC48-D1A0-EFDD-DB310CB9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26" y="2084832"/>
            <a:ext cx="86935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15B72-4DBA-854D-68B4-6034BB839DAE}"/>
              </a:ext>
            </a:extLst>
          </p:cNvPr>
          <p:cNvSpPr/>
          <p:nvPr/>
        </p:nvSpPr>
        <p:spPr>
          <a:xfrm>
            <a:off x="3207398" y="2883159"/>
            <a:ext cx="2519265" cy="248894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82747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1880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5308</TotalTime>
  <Words>646</Words>
  <Application>Microsoft Office PowerPoint</Application>
  <PresentationFormat>Widescreen</PresentationFormat>
  <Paragraphs>148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Profile </vt:lpstr>
      <vt:lpstr>Change password </vt:lpstr>
      <vt:lpstr>Customers </vt:lpstr>
      <vt:lpstr>Countries LIST</vt:lpstr>
      <vt:lpstr>add CountrY</vt:lpstr>
      <vt:lpstr>edit CountrY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</vt:lpstr>
      <vt:lpstr>User’s profile validation</vt:lpstr>
      <vt:lpstr>User’s booking</vt:lpstr>
      <vt:lpstr>Security</vt:lpstr>
      <vt:lpstr>offers</vt:lpstr>
      <vt:lpstr>Footer</vt:lpstr>
      <vt:lpstr>PowerPoint Presentation</vt:lpstr>
      <vt:lpstr>User profile validations</vt:lpstr>
      <vt:lpstr>User profile photo update</vt:lpstr>
      <vt:lpstr>User pass validations</vt:lpstr>
      <vt:lpstr>User pass validations</vt:lpstr>
      <vt:lpstr>Search validation</vt:lpstr>
      <vt:lpstr>Search validation</vt:lpstr>
      <vt:lpstr>User pro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98</cp:revision>
  <dcterms:created xsi:type="dcterms:W3CDTF">2024-02-23T08:03:00Z</dcterms:created>
  <dcterms:modified xsi:type="dcterms:W3CDTF">2024-04-05T09:08:09Z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